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CAA68E-1730-4F18-9183-D76B518ED0C1}" v="10" dt="2024-12-07T01:02:13.9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nur Dika" userId="575a41647b5331f6" providerId="LiveId" clId="{44CAA68E-1730-4F18-9183-D76B518ED0C1}"/>
    <pc:docChg chg="addSld delSld modMainMaster">
      <pc:chgData name="Onur Dika" userId="575a41647b5331f6" providerId="LiveId" clId="{44CAA68E-1730-4F18-9183-D76B518ED0C1}" dt="2024-12-07T01:02:13.976" v="13"/>
      <pc:docMkLst>
        <pc:docMk/>
      </pc:docMkLst>
      <pc:sldChg chg="new del">
        <pc:chgData name="Onur Dika" userId="575a41647b5331f6" providerId="LiveId" clId="{44CAA68E-1730-4F18-9183-D76B518ED0C1}" dt="2024-12-07T01:01:52.452" v="3" actId="47"/>
        <pc:sldMkLst>
          <pc:docMk/>
          <pc:sldMk cId="70078607" sldId="257"/>
        </pc:sldMkLst>
      </pc:sldChg>
      <pc:sldChg chg="new del">
        <pc:chgData name="Onur Dika" userId="575a41647b5331f6" providerId="LiveId" clId="{44CAA68E-1730-4F18-9183-D76B518ED0C1}" dt="2024-12-07T01:01:47.921" v="1" actId="47"/>
        <pc:sldMkLst>
          <pc:docMk/>
          <pc:sldMk cId="344234873" sldId="257"/>
        </pc:sldMkLst>
      </pc:sldChg>
      <pc:sldMasterChg chg="modSldLayout">
        <pc:chgData name="Onur Dika" userId="575a41647b5331f6" providerId="LiveId" clId="{44CAA68E-1730-4F18-9183-D76B518ED0C1}" dt="2024-12-07T01:02:13.976" v="13"/>
        <pc:sldMasterMkLst>
          <pc:docMk/>
          <pc:sldMasterMk cId="803485368" sldId="2147483648"/>
        </pc:sldMasterMkLst>
        <pc:sldLayoutChg chg="addSp modSp">
          <pc:chgData name="Onur Dika" userId="575a41647b5331f6" providerId="LiveId" clId="{44CAA68E-1730-4F18-9183-D76B518ED0C1}" dt="2024-12-07T01:02:01.794" v="4"/>
          <pc:sldLayoutMkLst>
            <pc:docMk/>
            <pc:sldMasterMk cId="803485368" sldId="2147483648"/>
            <pc:sldLayoutMk cId="4096212793" sldId="2147483650"/>
          </pc:sldLayoutMkLst>
          <pc:picChg chg="add mod">
            <ac:chgData name="Onur Dika" userId="575a41647b5331f6" providerId="LiveId" clId="{44CAA68E-1730-4F18-9183-D76B518ED0C1}" dt="2024-12-07T01:02:01.794" v="4"/>
            <ac:picMkLst>
              <pc:docMk/>
              <pc:sldMasterMk cId="803485368" sldId="2147483648"/>
              <pc:sldLayoutMk cId="4096212793" sldId="2147483650"/>
              <ac:picMk id="7" creationId="{1F17C64A-4D94-1B6E-1531-6A014FEE7165}"/>
            </ac:picMkLst>
          </pc:picChg>
        </pc:sldLayoutChg>
        <pc:sldLayoutChg chg="addSp modSp">
          <pc:chgData name="Onur Dika" userId="575a41647b5331f6" providerId="LiveId" clId="{44CAA68E-1730-4F18-9183-D76B518ED0C1}" dt="2024-12-07T01:02:03.481" v="5"/>
          <pc:sldLayoutMkLst>
            <pc:docMk/>
            <pc:sldMasterMk cId="803485368" sldId="2147483648"/>
            <pc:sldLayoutMk cId="1645529487" sldId="2147483651"/>
          </pc:sldLayoutMkLst>
          <pc:picChg chg="add mod">
            <ac:chgData name="Onur Dika" userId="575a41647b5331f6" providerId="LiveId" clId="{44CAA68E-1730-4F18-9183-D76B518ED0C1}" dt="2024-12-07T01:02:03.481" v="5"/>
            <ac:picMkLst>
              <pc:docMk/>
              <pc:sldMasterMk cId="803485368" sldId="2147483648"/>
              <pc:sldLayoutMk cId="1645529487" sldId="2147483651"/>
              <ac:picMk id="7" creationId="{FECF7E2D-629E-E842-D787-4551277147AF}"/>
            </ac:picMkLst>
          </pc:picChg>
        </pc:sldLayoutChg>
        <pc:sldLayoutChg chg="addSp modSp">
          <pc:chgData name="Onur Dika" userId="575a41647b5331f6" providerId="LiveId" clId="{44CAA68E-1730-4F18-9183-D76B518ED0C1}" dt="2024-12-07T01:02:04.652" v="6"/>
          <pc:sldLayoutMkLst>
            <pc:docMk/>
            <pc:sldMasterMk cId="803485368" sldId="2147483648"/>
            <pc:sldLayoutMk cId="1829014471" sldId="2147483652"/>
          </pc:sldLayoutMkLst>
          <pc:picChg chg="add mod">
            <ac:chgData name="Onur Dika" userId="575a41647b5331f6" providerId="LiveId" clId="{44CAA68E-1730-4F18-9183-D76B518ED0C1}" dt="2024-12-07T01:02:04.652" v="6"/>
            <ac:picMkLst>
              <pc:docMk/>
              <pc:sldMasterMk cId="803485368" sldId="2147483648"/>
              <pc:sldLayoutMk cId="1829014471" sldId="2147483652"/>
              <ac:picMk id="8" creationId="{76A5EC6A-ECBA-692B-2C9E-A7E27FB66D9A}"/>
            </ac:picMkLst>
          </pc:picChg>
        </pc:sldLayoutChg>
        <pc:sldLayoutChg chg="addSp modSp">
          <pc:chgData name="Onur Dika" userId="575a41647b5331f6" providerId="LiveId" clId="{44CAA68E-1730-4F18-9183-D76B518ED0C1}" dt="2024-12-07T01:02:05.480" v="7"/>
          <pc:sldLayoutMkLst>
            <pc:docMk/>
            <pc:sldMasterMk cId="803485368" sldId="2147483648"/>
            <pc:sldLayoutMk cId="4112023104" sldId="2147483653"/>
          </pc:sldLayoutMkLst>
          <pc:picChg chg="add mod">
            <ac:chgData name="Onur Dika" userId="575a41647b5331f6" providerId="LiveId" clId="{44CAA68E-1730-4F18-9183-D76B518ED0C1}" dt="2024-12-07T01:02:05.480" v="7"/>
            <ac:picMkLst>
              <pc:docMk/>
              <pc:sldMasterMk cId="803485368" sldId="2147483648"/>
              <pc:sldLayoutMk cId="4112023104" sldId="2147483653"/>
              <ac:picMk id="10" creationId="{3F77AABE-C30E-51D1-E75C-F928CAFD0242}"/>
            </ac:picMkLst>
          </pc:picChg>
        </pc:sldLayoutChg>
        <pc:sldLayoutChg chg="addSp modSp">
          <pc:chgData name="Onur Dika" userId="575a41647b5331f6" providerId="LiveId" clId="{44CAA68E-1730-4F18-9183-D76B518ED0C1}" dt="2024-12-07T01:02:07.370" v="8"/>
          <pc:sldLayoutMkLst>
            <pc:docMk/>
            <pc:sldMasterMk cId="803485368" sldId="2147483648"/>
            <pc:sldLayoutMk cId="4003460914" sldId="2147483654"/>
          </pc:sldLayoutMkLst>
          <pc:picChg chg="add mod">
            <ac:chgData name="Onur Dika" userId="575a41647b5331f6" providerId="LiveId" clId="{44CAA68E-1730-4F18-9183-D76B518ED0C1}" dt="2024-12-07T01:02:07.370" v="8"/>
            <ac:picMkLst>
              <pc:docMk/>
              <pc:sldMasterMk cId="803485368" sldId="2147483648"/>
              <pc:sldLayoutMk cId="4003460914" sldId="2147483654"/>
              <ac:picMk id="6" creationId="{2E4A4DCE-B7C5-C701-FEBF-D6E5814348EE}"/>
            </ac:picMkLst>
          </pc:picChg>
        </pc:sldLayoutChg>
        <pc:sldLayoutChg chg="addSp modSp">
          <pc:chgData name="Onur Dika" userId="575a41647b5331f6" providerId="LiveId" clId="{44CAA68E-1730-4F18-9183-D76B518ED0C1}" dt="2024-12-07T01:02:08.526" v="9"/>
          <pc:sldLayoutMkLst>
            <pc:docMk/>
            <pc:sldMasterMk cId="803485368" sldId="2147483648"/>
            <pc:sldLayoutMk cId="1232690677" sldId="2147483655"/>
          </pc:sldLayoutMkLst>
          <pc:picChg chg="add mod">
            <ac:chgData name="Onur Dika" userId="575a41647b5331f6" providerId="LiveId" clId="{44CAA68E-1730-4F18-9183-D76B518ED0C1}" dt="2024-12-07T01:02:08.526" v="9"/>
            <ac:picMkLst>
              <pc:docMk/>
              <pc:sldMasterMk cId="803485368" sldId="2147483648"/>
              <pc:sldLayoutMk cId="1232690677" sldId="2147483655"/>
              <ac:picMk id="5" creationId="{C7D1FBDF-478D-8455-50C7-CD605CB0F960}"/>
            </ac:picMkLst>
          </pc:picChg>
        </pc:sldLayoutChg>
        <pc:sldLayoutChg chg="addSp modSp">
          <pc:chgData name="Onur Dika" userId="575a41647b5331f6" providerId="LiveId" clId="{44CAA68E-1730-4F18-9183-D76B518ED0C1}" dt="2024-12-07T01:02:10.338" v="10"/>
          <pc:sldLayoutMkLst>
            <pc:docMk/>
            <pc:sldMasterMk cId="803485368" sldId="2147483648"/>
            <pc:sldLayoutMk cId="540518100" sldId="2147483656"/>
          </pc:sldLayoutMkLst>
          <pc:picChg chg="add mod">
            <ac:chgData name="Onur Dika" userId="575a41647b5331f6" providerId="LiveId" clId="{44CAA68E-1730-4F18-9183-D76B518ED0C1}" dt="2024-12-07T01:02:10.338" v="10"/>
            <ac:picMkLst>
              <pc:docMk/>
              <pc:sldMasterMk cId="803485368" sldId="2147483648"/>
              <pc:sldLayoutMk cId="540518100" sldId="2147483656"/>
              <ac:picMk id="8" creationId="{C9919FF4-2B04-2652-D5A4-7EC8F8F7BF00}"/>
            </ac:picMkLst>
          </pc:picChg>
        </pc:sldLayoutChg>
        <pc:sldLayoutChg chg="addSp modSp">
          <pc:chgData name="Onur Dika" userId="575a41647b5331f6" providerId="LiveId" clId="{44CAA68E-1730-4F18-9183-D76B518ED0C1}" dt="2024-12-07T01:02:11.398" v="11"/>
          <pc:sldLayoutMkLst>
            <pc:docMk/>
            <pc:sldMasterMk cId="803485368" sldId="2147483648"/>
            <pc:sldLayoutMk cId="2240878921" sldId="2147483657"/>
          </pc:sldLayoutMkLst>
          <pc:picChg chg="add mod">
            <ac:chgData name="Onur Dika" userId="575a41647b5331f6" providerId="LiveId" clId="{44CAA68E-1730-4F18-9183-D76B518ED0C1}" dt="2024-12-07T01:02:11.398" v="11"/>
            <ac:picMkLst>
              <pc:docMk/>
              <pc:sldMasterMk cId="803485368" sldId="2147483648"/>
              <pc:sldLayoutMk cId="2240878921" sldId="2147483657"/>
              <ac:picMk id="8" creationId="{7A1F73D4-5679-C088-2453-EEBD2A5D16AD}"/>
            </ac:picMkLst>
          </pc:picChg>
        </pc:sldLayoutChg>
        <pc:sldLayoutChg chg="addSp modSp">
          <pc:chgData name="Onur Dika" userId="575a41647b5331f6" providerId="LiveId" clId="{44CAA68E-1730-4F18-9183-D76B518ED0C1}" dt="2024-12-07T01:02:12.570" v="12"/>
          <pc:sldLayoutMkLst>
            <pc:docMk/>
            <pc:sldMasterMk cId="803485368" sldId="2147483648"/>
            <pc:sldLayoutMk cId="2914018351" sldId="2147483658"/>
          </pc:sldLayoutMkLst>
          <pc:picChg chg="add mod">
            <ac:chgData name="Onur Dika" userId="575a41647b5331f6" providerId="LiveId" clId="{44CAA68E-1730-4F18-9183-D76B518ED0C1}" dt="2024-12-07T01:02:12.570" v="12"/>
            <ac:picMkLst>
              <pc:docMk/>
              <pc:sldMasterMk cId="803485368" sldId="2147483648"/>
              <pc:sldLayoutMk cId="2914018351" sldId="2147483658"/>
              <ac:picMk id="7" creationId="{2C4C038D-85CB-27A5-4BC3-F78775659426}"/>
            </ac:picMkLst>
          </pc:picChg>
        </pc:sldLayoutChg>
        <pc:sldLayoutChg chg="addSp modSp">
          <pc:chgData name="Onur Dika" userId="575a41647b5331f6" providerId="LiveId" clId="{44CAA68E-1730-4F18-9183-D76B518ED0C1}" dt="2024-12-07T01:02:13.976" v="13"/>
          <pc:sldLayoutMkLst>
            <pc:docMk/>
            <pc:sldMasterMk cId="803485368" sldId="2147483648"/>
            <pc:sldLayoutMk cId="1374694173" sldId="2147483659"/>
          </pc:sldLayoutMkLst>
          <pc:picChg chg="add mod">
            <ac:chgData name="Onur Dika" userId="575a41647b5331f6" providerId="LiveId" clId="{44CAA68E-1730-4F18-9183-D76B518ED0C1}" dt="2024-12-07T01:02:13.976" v="13"/>
            <ac:picMkLst>
              <pc:docMk/>
              <pc:sldMasterMk cId="803485368" sldId="2147483648"/>
              <pc:sldLayoutMk cId="1374694173" sldId="2147483659"/>
              <ac:picMk id="7" creationId="{288C06EA-ABB4-EF1D-1215-C1420DD888D3}"/>
            </ac:picMkLst>
          </pc:pic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4416A-AA7B-8A2E-77F3-4CF781602E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A0ED3C-7A0F-41A8-E6AA-F96B963E9E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6EC091-EB40-7321-952D-15BB4EF31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413D1-006E-4E75-8CB0-36019C52EBD5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D7AFC3-3CEA-AE7A-8786-FC4BF4A47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991BAB-C2FD-5CCE-B8C6-C21C98D42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A2735-9FA9-4B3D-BDF4-E9974D23A4D0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white and green gradient">
            <a:extLst>
              <a:ext uri="{FF2B5EF4-FFF2-40B4-BE49-F238E27FC236}">
                <a16:creationId xmlns:a16="http://schemas.microsoft.com/office/drawing/2014/main" id="{5A9A205C-18AB-DEBB-D66E-A256D21D8CF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2800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9A963-3AD1-BF8D-8856-551AA8EB0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C77F7D-234F-FC85-A85D-E4B7BB5A84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D9C4D1-2BA3-7EAA-EABB-2F4B34CE1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413D1-006E-4E75-8CB0-36019C52EBD5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3C04AD-8E2E-4EE2-839B-1C30D2123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D9424-B424-41EF-55DF-48A8E096B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A2735-9FA9-4B3D-BDF4-E9974D23A4D0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A white and green gradient">
            <a:extLst>
              <a:ext uri="{FF2B5EF4-FFF2-40B4-BE49-F238E27FC236}">
                <a16:creationId xmlns:a16="http://schemas.microsoft.com/office/drawing/2014/main" id="{2C4C038D-85CB-27A5-4BC3-F7877565942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4018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BCE1F78-3884-51FB-25C7-42374343C8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504A31-5A41-AC8F-785C-D34F7FDD23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AEC03B-4AD7-3D1C-52DA-A4F9C5396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413D1-006E-4E75-8CB0-36019C52EBD5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3EF314-30EE-C3CE-BE6D-0D2442F6A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BE218B-083D-770E-05C9-297C61D20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A2735-9FA9-4B3D-BDF4-E9974D23A4D0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A white and green gradient">
            <a:extLst>
              <a:ext uri="{FF2B5EF4-FFF2-40B4-BE49-F238E27FC236}">
                <a16:creationId xmlns:a16="http://schemas.microsoft.com/office/drawing/2014/main" id="{288C06EA-ABB4-EF1D-1215-C1420DD888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4694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943766-08C8-09F0-4FBA-39D5F9806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A4ACA8-2E4B-831B-F9CD-5664A880AD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42BC78-A524-AEA6-E44D-8EE025D9A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413D1-006E-4E75-8CB0-36019C52EBD5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B660C5-FBCA-7D65-98A3-B2C645248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B6B0E6-5256-6951-311E-6842B40E6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A2735-9FA9-4B3D-BDF4-E9974D23A4D0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A white and green gradient">
            <a:extLst>
              <a:ext uri="{FF2B5EF4-FFF2-40B4-BE49-F238E27FC236}">
                <a16:creationId xmlns:a16="http://schemas.microsoft.com/office/drawing/2014/main" id="{1F17C64A-4D94-1B6E-1531-6A014FEE716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6212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7ED29C-8BBE-A09B-E37E-923D33A1B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728D06-5C9A-F0A3-7D96-E1C85E3307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E55BBC-25F5-8895-0540-B7F34DDFA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413D1-006E-4E75-8CB0-36019C52EBD5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4AD190-2C7C-ADB0-5099-38537FF10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1CC056-2AF5-326C-A32B-3C3B3E521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A2735-9FA9-4B3D-BDF4-E9974D23A4D0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A white and green gradient">
            <a:extLst>
              <a:ext uri="{FF2B5EF4-FFF2-40B4-BE49-F238E27FC236}">
                <a16:creationId xmlns:a16="http://schemas.microsoft.com/office/drawing/2014/main" id="{FECF7E2D-629E-E842-D787-4551277147A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5529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DD71F-CCD6-B145-0983-F08DAEC43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16696B-11D7-1163-3506-BD36330EFE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A3FF35-D188-82F9-9EDA-51B3E29569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62BED5-5E1A-0EEC-30F8-25F793F12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413D1-006E-4E75-8CB0-36019C52EBD5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1E5596-BB7E-EC67-2741-DAC49FE42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10211F-74E5-71C4-C66E-E006D89A4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A2735-9FA9-4B3D-BDF4-E9974D23A4D0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white and green gradient">
            <a:extLst>
              <a:ext uri="{FF2B5EF4-FFF2-40B4-BE49-F238E27FC236}">
                <a16:creationId xmlns:a16="http://schemas.microsoft.com/office/drawing/2014/main" id="{76A5EC6A-ECBA-692B-2C9E-A7E27FB66D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014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7E5AA-1898-FE4C-50DD-C704F649B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95442E-D428-4E76-4018-B2111AA94F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21D706-3E0E-EE2D-E75B-ED9A260295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1971EA-7FA1-B681-A748-86EA14E8B4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E9AA21-144E-1D22-6225-1470AF46DF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589E79-EBA9-4AD0-A031-07D1A9317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413D1-006E-4E75-8CB0-36019C52EBD5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BA901A5-648E-23FE-8D7A-3E5EA6C78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9088482-FBA3-350A-D64E-235D8CB92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A2735-9FA9-4B3D-BDF4-E9974D23A4D0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A white and green gradient">
            <a:extLst>
              <a:ext uri="{FF2B5EF4-FFF2-40B4-BE49-F238E27FC236}">
                <a16:creationId xmlns:a16="http://schemas.microsoft.com/office/drawing/2014/main" id="{3F77AABE-C30E-51D1-E75C-F928CAFD02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2023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6ED290-4664-0B54-8274-422D77F8B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52F0F3-2852-7BAF-28C8-B4526B502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413D1-006E-4E75-8CB0-36019C52EBD5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55CC26-404F-E57F-0DF1-87DD83AC2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77EA6A-999C-CC2E-6367-36CFB2F12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A2735-9FA9-4B3D-BDF4-E9974D23A4D0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 descr="A white and green gradient">
            <a:extLst>
              <a:ext uri="{FF2B5EF4-FFF2-40B4-BE49-F238E27FC236}">
                <a16:creationId xmlns:a16="http://schemas.microsoft.com/office/drawing/2014/main" id="{2E4A4DCE-B7C5-C701-FEBF-D6E5814348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460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29D2ED-78F5-B211-1F58-E649748C2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413D1-006E-4E75-8CB0-36019C52EBD5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F59A33-C455-EB3C-BAF0-6FA813546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C32990-40BB-1CF7-F00E-D12EE9A71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A2735-9FA9-4B3D-BDF4-E9974D23A4D0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 descr="A white and green gradient">
            <a:extLst>
              <a:ext uri="{FF2B5EF4-FFF2-40B4-BE49-F238E27FC236}">
                <a16:creationId xmlns:a16="http://schemas.microsoft.com/office/drawing/2014/main" id="{C7D1FBDF-478D-8455-50C7-CD605CB0F96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2690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F9C8D-455F-3F3F-8C5B-70DF12CE2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4130A6-47B2-6698-1060-DE8B2E184A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F868BD-9C32-A6E0-F872-0C01731F49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930B97-BA1E-5D02-88CB-CF4FD75A0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413D1-006E-4E75-8CB0-36019C52EBD5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10D7CF-1EAC-EE66-4D84-F7143E647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80DD54-9837-171B-7557-AF2CBEC39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A2735-9FA9-4B3D-BDF4-E9974D23A4D0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white and green gradient">
            <a:extLst>
              <a:ext uri="{FF2B5EF4-FFF2-40B4-BE49-F238E27FC236}">
                <a16:creationId xmlns:a16="http://schemas.microsoft.com/office/drawing/2014/main" id="{C9919FF4-2B04-2652-D5A4-7EC8F8F7BF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518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A1F22-C4F2-09E5-BBB2-E68B11EDE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7F62493-B9CA-4687-B695-87C4870B43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F230EF-4200-006D-FBA6-8212A62F63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CC9784-D586-8E9E-88E9-158175B5A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413D1-006E-4E75-8CB0-36019C52EBD5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A5FBB9-4CA9-8DD4-ED05-3F8DE51BD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DF091E-8AEC-6909-3E58-60AA72123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A2735-9FA9-4B3D-BDF4-E9974D23A4D0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white and green gradient">
            <a:extLst>
              <a:ext uri="{FF2B5EF4-FFF2-40B4-BE49-F238E27FC236}">
                <a16:creationId xmlns:a16="http://schemas.microsoft.com/office/drawing/2014/main" id="{7A1F73D4-5679-C088-2453-EEBD2A5D16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878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08D271-23ED-6836-139C-15DBC6C56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25E5B6-15FD-3CBE-ABAE-1E00E5910F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D90D73-830B-B0F8-0065-63D9C2AA2F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72413D1-006E-4E75-8CB0-36019C52EBD5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D4EEAA-78F3-0933-F4EB-7C872322A7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A4672-8FD2-BA46-4EA8-C42D94CAF6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C1A2735-9FA9-4B3D-BDF4-E9974D23A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485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72D2EB-4203-B963-1126-99DE928C914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332D07-F6D5-47AC-E152-DBC57102C39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0204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Onur Dika</dc:creator>
  <cp:lastModifiedBy>Onur Dika</cp:lastModifiedBy>
  <cp:revision>1</cp:revision>
  <dcterms:created xsi:type="dcterms:W3CDTF">2024-12-07T00:58:30Z</dcterms:created>
  <dcterms:modified xsi:type="dcterms:W3CDTF">2024-12-07T01:02:17Z</dcterms:modified>
</cp:coreProperties>
</file>